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3" autoAdjust="0"/>
    <p:restoredTop sz="94660"/>
  </p:normalViewPr>
  <p:slideViewPr>
    <p:cSldViewPr snapToGrid="0">
      <p:cViewPr varScale="1">
        <p:scale>
          <a:sx n="45" d="100"/>
          <a:sy n="45" d="100"/>
        </p:scale>
        <p:origin x="7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2"/>
          <p:cNvSpPr>
            <a:spLocks noChangeArrowheads="1"/>
          </p:cNvSpPr>
          <p:nvPr/>
        </p:nvSpPr>
        <p:spPr bwMode="auto">
          <a:xfrm>
            <a:off x="0" y="0"/>
            <a:ext cx="12192000" cy="4648200"/>
          </a:xfrm>
          <a:prstGeom prst="rect">
            <a:avLst/>
          </a:prstGeom>
          <a:solidFill>
            <a:srgbClr val="01631B"/>
          </a:solidFill>
          <a:ln w="9525">
            <a:noFill/>
            <a:miter lim="800000"/>
            <a:headEnd/>
            <a:tailEnd/>
          </a:ln>
        </p:spPr>
        <p:txBody>
          <a:bodyPr wrap="none" anchor="ctr"/>
          <a:lstStyle/>
          <a:p>
            <a:pPr fontAlgn="base">
              <a:spcBef>
                <a:spcPct val="0"/>
              </a:spcBef>
              <a:spcAft>
                <a:spcPct val="0"/>
              </a:spcAft>
              <a:defRPr/>
            </a:pPr>
            <a:endParaRPr lang="en-US" sz="3600">
              <a:solidFill>
                <a:srgbClr val="FF0000"/>
              </a:solidFill>
              <a:latin typeface="Times New Roman" panose="02020603050405020304" pitchFamily="18" charset="0"/>
              <a:cs typeface="Times New Roman" panose="02020603050405020304" pitchFamily="18" charset="0"/>
            </a:endParaRPr>
          </a:p>
        </p:txBody>
      </p:sp>
      <p:sp>
        <p:nvSpPr>
          <p:cNvPr id="6" name="Line 53"/>
          <p:cNvSpPr>
            <a:spLocks noChangeShapeType="1"/>
          </p:cNvSpPr>
          <p:nvPr/>
        </p:nvSpPr>
        <p:spPr bwMode="auto">
          <a:xfrm>
            <a:off x="0" y="4648200"/>
            <a:ext cx="12192000" cy="0"/>
          </a:xfrm>
          <a:prstGeom prst="line">
            <a:avLst/>
          </a:prstGeom>
          <a:noFill/>
          <a:ln w="47625">
            <a:solidFill>
              <a:schemeClr val="tx1"/>
            </a:solidFill>
            <a:round/>
            <a:headEnd/>
            <a:tailEnd/>
          </a:ln>
        </p:spPr>
        <p:txBody>
          <a:bodyPr wrap="none" anchor="ctr"/>
          <a:lstStyle/>
          <a:p>
            <a:pPr fontAlgn="base">
              <a:spcBef>
                <a:spcPct val="0"/>
              </a:spcBef>
              <a:spcAft>
                <a:spcPct val="0"/>
              </a:spcAft>
              <a:defRPr/>
            </a:pPr>
            <a:endParaRPr lang="en-US" sz="3600">
              <a:solidFill>
                <a:prstClr val="black"/>
              </a:solidFill>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1"/>
          </p:nvPr>
        </p:nvSpPr>
        <p:spPr>
          <a:xfrm>
            <a:off x="609601" y="1763713"/>
            <a:ext cx="10968567" cy="508000"/>
          </a:xfrm>
          <a:prstGeom prst="rect">
            <a:avLst/>
          </a:prstGeom>
        </p:spPr>
        <p:txBody>
          <a:bodyPr anchor="ctr"/>
          <a:lstStyle>
            <a:lvl1pPr marL="0" indent="0" algn="ctr">
              <a:buFontTx/>
              <a:buNone/>
              <a:defRPr>
                <a:solidFill>
                  <a:schemeClr val="bg1"/>
                </a:solidFill>
                <a:latin typeface="Times New Roman" panose="02020603050405020304" pitchFamily="18" charset="0"/>
                <a:cs typeface="Times New Roman" panose="02020603050405020304" pitchFamily="18" charset="0"/>
              </a:defRPr>
            </a:lvl1pPr>
          </a:lstStyle>
          <a:p>
            <a:r>
              <a:rPr lang="en-US" smtClean="0"/>
              <a:t>Click to edit Master subtitle style</a:t>
            </a:r>
            <a:endParaRPr lang="en-US" dirty="0"/>
          </a:p>
        </p:txBody>
      </p:sp>
      <p:sp>
        <p:nvSpPr>
          <p:cNvPr id="3091" name="Rectangle 19"/>
          <p:cNvSpPr>
            <a:spLocks noGrp="1" noChangeArrowheads="1"/>
          </p:cNvSpPr>
          <p:nvPr>
            <p:ph type="ctrTitle" sz="quarter"/>
          </p:nvPr>
        </p:nvSpPr>
        <p:spPr>
          <a:xfrm>
            <a:off x="607485" y="1014414"/>
            <a:ext cx="10968567" cy="776287"/>
          </a:xfrm>
          <a:prstGeom prst="rect">
            <a:avLst/>
          </a:prstGeom>
        </p:spPr>
        <p:txBody>
          <a:bodyPr/>
          <a:lstStyle>
            <a:lvl1pPr algn="ctr">
              <a:defRPr sz="4200" b="0">
                <a:solidFill>
                  <a:schemeClr val="bg1"/>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dirty="0"/>
          </a:p>
        </p:txBody>
      </p:sp>
      <p:sp>
        <p:nvSpPr>
          <p:cNvPr id="7" name="Date Placeholder 9"/>
          <p:cNvSpPr>
            <a:spLocks noGrp="1"/>
          </p:cNvSpPr>
          <p:nvPr>
            <p:ph type="dt" sz="half" idx="10"/>
          </p:nvPr>
        </p:nvSpPr>
        <p:spPr/>
        <p:txBody>
          <a:bodyPr/>
          <a:lstStyle>
            <a:lvl1pPr algn="r">
              <a:defRPr sz="1200" i="0" smtClean="0">
                <a:solidFill>
                  <a:schemeClr val="bg1"/>
                </a:solidFill>
                <a:latin typeface="Times New Roman" panose="02020603050405020304" pitchFamily="18" charset="0"/>
                <a:cs typeface="Times New Roman" panose="02020603050405020304" pitchFamily="18" charset="0"/>
              </a:defRPr>
            </a:lvl1pPr>
          </a:lstStyle>
          <a:p>
            <a:fld id="{C90E1307-DDE3-46AD-9FAE-1939090D9B85}" type="datetime1">
              <a:rPr lang="en-US" smtClean="0"/>
              <a:t>5/11/2020</a:t>
            </a:fld>
            <a:endParaRPr lang="en-US"/>
          </a:p>
        </p:txBody>
      </p:sp>
      <p:sp>
        <p:nvSpPr>
          <p:cNvPr id="8" name="Footer Placeholder 10"/>
          <p:cNvSpPr>
            <a:spLocks noGrp="1"/>
          </p:cNvSpPr>
          <p:nvPr>
            <p:ph type="ftr" sz="quarter" idx="11"/>
          </p:nvPr>
        </p:nvSpPr>
        <p:spPr/>
        <p:txBody>
          <a:bodyPr/>
          <a:lstStyle>
            <a:lvl1pPr algn="ctr">
              <a:defRPr sz="1200" i="0" dirty="0" smtClean="0">
                <a:solidFill>
                  <a:schemeClr val="tx1">
                    <a:tint val="75000"/>
                  </a:schemeClr>
                </a:solidFill>
                <a:latin typeface="Times New Roman" panose="02020603050405020304" pitchFamily="18" charset="0"/>
                <a:cs typeface="Times New Roman" panose="02020603050405020304" pitchFamily="18" charset="0"/>
              </a:defRPr>
            </a:lvl1pPr>
          </a:lstStyle>
          <a:p>
            <a:endParaRPr lang="en-US" dirty="0"/>
          </a:p>
        </p:txBody>
      </p:sp>
      <p:sp>
        <p:nvSpPr>
          <p:cNvPr id="9" name="Slide Number Placeholder 11"/>
          <p:cNvSpPr>
            <a:spLocks noGrp="1"/>
          </p:cNvSpPr>
          <p:nvPr>
            <p:ph type="sldNum" sz="quarter" idx="12"/>
          </p:nvPr>
        </p:nvSpPr>
        <p:spPr/>
        <p:txBody>
          <a:bodyPr/>
          <a:lstStyle>
            <a:lvl1pPr algn="r">
              <a:defRPr sz="1200" i="0" smtClean="0">
                <a:solidFill>
                  <a:schemeClr val="bg1"/>
                </a:solidFill>
                <a:latin typeface="Times New Roman" panose="02020603050405020304" pitchFamily="18" charset="0"/>
                <a:cs typeface="Times New Roman" panose="02020603050405020304" pitchFamily="18" charset="0"/>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6040128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32001" y="811213"/>
            <a:ext cx="9480551"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034118" y="1852613"/>
            <a:ext cx="9480549" cy="4038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ln/>
        </p:spPr>
        <p:txBody>
          <a:bodyPr/>
          <a:lstStyle>
            <a:lvl1pPr>
              <a:defRPr/>
            </a:lvl1pPr>
          </a:lstStyle>
          <a:p>
            <a:fld id="{5BCDA822-8DF1-4EA9-B65B-BCC5552191E6}" type="datetime1">
              <a:rPr lang="en-US" smtClean="0"/>
              <a:t>5/11/2020</a:t>
            </a:fld>
            <a:endParaRPr lang="en-US"/>
          </a:p>
        </p:txBody>
      </p:sp>
      <p:sp>
        <p:nvSpPr>
          <p:cNvPr id="5" name="Footer Placeholder 10"/>
          <p:cNvSpPr>
            <a:spLocks noGrp="1"/>
          </p:cNvSpPr>
          <p:nvPr>
            <p:ph type="ftr" sz="quarter" idx="11"/>
          </p:nvPr>
        </p:nvSpPr>
        <p:spPr/>
        <p:txBody>
          <a:bodyPr/>
          <a:lstStyle>
            <a:lvl1pPr>
              <a:defRPr/>
            </a:lvl1pPr>
          </a:lstStyle>
          <a:p>
            <a:endParaRPr lang="en-US" dirty="0"/>
          </a:p>
        </p:txBody>
      </p:sp>
      <p:sp>
        <p:nvSpPr>
          <p:cNvPr id="6" name="Slide Number Placeholder 11"/>
          <p:cNvSpPr>
            <a:spLocks noGrp="1"/>
          </p:cNvSpPr>
          <p:nvPr>
            <p:ph type="sldNum" sz="quarter" idx="12"/>
          </p:nvPr>
        </p:nvSpPr>
        <p:spPr/>
        <p:txBody>
          <a:bodyPr/>
          <a:lstStyle>
            <a:lvl1pPr>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4589222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811213"/>
            <a:ext cx="2370667" cy="50800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32000" y="811213"/>
            <a:ext cx="6908800" cy="5080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a:ln/>
        </p:spPr>
        <p:txBody>
          <a:bodyPr/>
          <a:lstStyle>
            <a:lvl1pPr>
              <a:defRPr/>
            </a:lvl1pPr>
          </a:lstStyle>
          <a:p>
            <a:fld id="{6514AC81-D6AC-483A-80F2-3345524CF6ED}" type="datetime1">
              <a:rPr lang="en-US" smtClean="0"/>
              <a:t>5/11/2020</a:t>
            </a:fld>
            <a:endParaRPr lang="en-US"/>
          </a:p>
        </p:txBody>
      </p:sp>
      <p:sp>
        <p:nvSpPr>
          <p:cNvPr id="5" name="Footer Placeholder 10"/>
          <p:cNvSpPr>
            <a:spLocks noGrp="1"/>
          </p:cNvSpPr>
          <p:nvPr>
            <p:ph type="ftr" sz="quarter" idx="11"/>
          </p:nvPr>
        </p:nvSpPr>
        <p:spPr/>
        <p:txBody>
          <a:bodyPr/>
          <a:lstStyle>
            <a:lvl1pPr>
              <a:defRPr/>
            </a:lvl1pPr>
          </a:lstStyle>
          <a:p>
            <a:endParaRPr lang="en-US" dirty="0"/>
          </a:p>
        </p:txBody>
      </p:sp>
      <p:sp>
        <p:nvSpPr>
          <p:cNvPr id="6" name="Slide Number Placeholder 11"/>
          <p:cNvSpPr>
            <a:spLocks noGrp="1"/>
          </p:cNvSpPr>
          <p:nvPr>
            <p:ph type="sldNum" sz="quarter" idx="12"/>
          </p:nvPr>
        </p:nvSpPr>
        <p:spPr/>
        <p:txBody>
          <a:bodyPr/>
          <a:lstStyle>
            <a:lvl1pPr>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37776116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22400" y="381000"/>
            <a:ext cx="10363200" cy="5334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1422400" y="914400"/>
            <a:ext cx="10566400" cy="5181600"/>
          </a:xfrm>
          <a:prstGeom prst="rect">
            <a:avLst/>
          </a:prstGeom>
        </p:spPr>
        <p:txBody>
          <a:bodyPr/>
          <a:lstStyle/>
          <a:p>
            <a:pPr lvl="0"/>
            <a:r>
              <a:rPr lang="en-US" noProof="0" smtClean="0"/>
              <a:t>Click icon to add table</a:t>
            </a:r>
          </a:p>
        </p:txBody>
      </p:sp>
      <p:sp>
        <p:nvSpPr>
          <p:cNvPr id="4" name="Rectangle 2051"/>
          <p:cNvSpPr>
            <a:spLocks noGrp="1" noChangeArrowheads="1"/>
          </p:cNvSpPr>
          <p:nvPr>
            <p:ph type="dt" sz="half" idx="10"/>
          </p:nvPr>
        </p:nvSpPr>
        <p:spPr>
          <a:ln/>
        </p:spPr>
        <p:txBody>
          <a:bodyPr/>
          <a:lstStyle>
            <a:lvl1pPr>
              <a:defRPr/>
            </a:lvl1pPr>
          </a:lstStyle>
          <a:p>
            <a:fld id="{6BA16FEA-3A8E-447C-9D8D-1CFF3611408A}" type="datetime1">
              <a:rPr lang="en-US" smtClean="0"/>
              <a:t>5/11/2020</a:t>
            </a:fld>
            <a:endParaRPr lang="en-US"/>
          </a:p>
        </p:txBody>
      </p:sp>
      <p:sp>
        <p:nvSpPr>
          <p:cNvPr id="5" name="Rectangle 2052"/>
          <p:cNvSpPr>
            <a:spLocks noGrp="1" noChangeArrowheads="1"/>
          </p:cNvSpPr>
          <p:nvPr>
            <p:ph type="ftr" sz="quarter" idx="11"/>
          </p:nvPr>
        </p:nvSpPr>
        <p:spPr>
          <a:ln/>
        </p:spPr>
        <p:txBody>
          <a:bodyPr/>
          <a:lstStyle>
            <a:lvl1pPr>
              <a:defRPr/>
            </a:lvl1pPr>
          </a:lstStyle>
          <a:p>
            <a:endParaRPr lang="en-US" dirty="0"/>
          </a:p>
        </p:txBody>
      </p:sp>
      <p:sp>
        <p:nvSpPr>
          <p:cNvPr id="6" name="Rectangle 2053"/>
          <p:cNvSpPr>
            <a:spLocks noGrp="1" noChangeArrowheads="1"/>
          </p:cNvSpPr>
          <p:nvPr>
            <p:ph type="sldNum" sz="quarter" idx="12"/>
          </p:nvPr>
        </p:nvSpPr>
        <p:spPr>
          <a:ln/>
        </p:spPr>
        <p:txBody>
          <a:bodyPr/>
          <a:lstStyle>
            <a:lvl1pPr>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3654102306"/>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457200"/>
            <a:ext cx="9988551" cy="1143000"/>
          </a:xfrm>
          <a:prstGeom prst="rect">
            <a:avLst/>
          </a:prstGeom>
        </p:spPr>
        <p:txBody>
          <a:bodyPr/>
          <a:lstStyle>
            <a:lvl1pPr>
              <a:defRPr>
                <a:solidFill>
                  <a:srgbClr val="01631B"/>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0" y="1676401"/>
            <a:ext cx="9990667" cy="4214813"/>
          </a:xfrm>
          <a:prstGeom prst="rect">
            <a:avLst/>
          </a:prstGeo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a:ln/>
        </p:spPr>
        <p:txBody>
          <a:bodyPr/>
          <a:lstStyle>
            <a:lvl1pPr>
              <a:defRPr>
                <a:latin typeface="Times New Roman" panose="02020603050405020304" pitchFamily="18" charset="0"/>
                <a:cs typeface="Times New Roman" panose="02020603050405020304" pitchFamily="18" charset="0"/>
              </a:defRPr>
            </a:lvl1pPr>
          </a:lstStyle>
          <a:p>
            <a:fld id="{87820C17-30B7-4681-BA11-6CD86AB032B3}" type="datetime1">
              <a:rPr lang="en-US" smtClean="0"/>
              <a:t>5/11/2020</a:t>
            </a:fld>
            <a:endParaRPr lang="en-US" dirty="0"/>
          </a:p>
        </p:txBody>
      </p:sp>
      <p:sp>
        <p:nvSpPr>
          <p:cNvPr id="5" name="Footer Placeholder 10"/>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11"/>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32573190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solidFill>
                  <a:schemeClr val="tx1"/>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atin typeface="Times New Roman" panose="02020603050405020304" pitchFamily="18" charset="0"/>
                <a:cs typeface="Times New Roman" panose="02020603050405020304" pitchFamily="18"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9"/>
          <p:cNvSpPr>
            <a:spLocks noGrp="1"/>
          </p:cNvSpPr>
          <p:nvPr>
            <p:ph type="dt" sz="half" idx="10"/>
          </p:nvPr>
        </p:nvSpPr>
        <p:spPr>
          <a:ln/>
        </p:spPr>
        <p:txBody>
          <a:bodyPr/>
          <a:lstStyle>
            <a:lvl1pPr>
              <a:defRPr>
                <a:latin typeface="Times New Roman" panose="02020603050405020304" pitchFamily="18" charset="0"/>
                <a:cs typeface="Times New Roman" panose="02020603050405020304" pitchFamily="18" charset="0"/>
              </a:defRPr>
            </a:lvl1pPr>
          </a:lstStyle>
          <a:p>
            <a:fld id="{817D8067-8109-4E45-B71D-9128E5454FE2}" type="datetime1">
              <a:rPr lang="en-US" smtClean="0"/>
              <a:t>5/11/2020</a:t>
            </a:fld>
            <a:endParaRPr lang="en-US"/>
          </a:p>
        </p:txBody>
      </p:sp>
      <p:sp>
        <p:nvSpPr>
          <p:cNvPr id="5" name="Footer Placeholder 10"/>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11"/>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31812583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1" y="811213"/>
            <a:ext cx="9480551" cy="1143000"/>
          </a:xfrm>
          <a:prstGeom prst="rect">
            <a:avLst/>
          </a:prstGeom>
        </p:spPr>
        <p:txBody>
          <a:bodyPr/>
          <a:lstStyle>
            <a:lvl1pPr>
              <a:defRPr>
                <a:solidFill>
                  <a:srgbClr val="FF0000"/>
                </a:solidFill>
                <a:latin typeface="Times New Roman" panose="02020603050405020304" pitchFamily="18" charset="0"/>
                <a:cs typeface="Times New Roman" panose="02020603050405020304"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034117" y="1852613"/>
            <a:ext cx="4637616" cy="4038600"/>
          </a:xfrm>
          <a:prstGeom prst="rect">
            <a:avLst/>
          </a:prstGeo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874934" y="1852613"/>
            <a:ext cx="4639733" cy="4038600"/>
          </a:xfrm>
          <a:prstGeom prst="rect">
            <a:avLst/>
          </a:prstGeo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a:ln/>
        </p:spPr>
        <p:txBody>
          <a:bodyPr/>
          <a:lstStyle>
            <a:lvl1pPr>
              <a:defRPr>
                <a:latin typeface="Times New Roman" panose="02020603050405020304" pitchFamily="18" charset="0"/>
                <a:cs typeface="Times New Roman" panose="02020603050405020304" pitchFamily="18" charset="0"/>
              </a:defRPr>
            </a:lvl1pPr>
          </a:lstStyle>
          <a:p>
            <a:fld id="{4F7B741B-7586-429D-A4C3-D3E22F9A7C8E}" type="datetime1">
              <a:rPr lang="en-US" smtClean="0"/>
              <a:t>5/11/2020</a:t>
            </a:fld>
            <a:endParaRPr lang="en-US" dirty="0"/>
          </a:p>
        </p:txBody>
      </p:sp>
      <p:sp>
        <p:nvSpPr>
          <p:cNvPr id="6" name="Footer Placeholder 10"/>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dirty="0"/>
          </a:p>
        </p:txBody>
      </p:sp>
      <p:sp>
        <p:nvSpPr>
          <p:cNvPr id="7" name="Slide Number Placeholder 11"/>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29824257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a:ln/>
        </p:spPr>
        <p:txBody>
          <a:bodyPr/>
          <a:lstStyle>
            <a:lvl1pPr>
              <a:defRPr>
                <a:latin typeface="Times New Roman" panose="02020603050405020304" pitchFamily="18" charset="0"/>
                <a:cs typeface="Times New Roman" panose="02020603050405020304" pitchFamily="18" charset="0"/>
              </a:defRPr>
            </a:lvl1pPr>
          </a:lstStyle>
          <a:p>
            <a:fld id="{AF3CE05E-4033-4DE9-8EEC-91211EC8DE41}" type="datetime1">
              <a:rPr lang="en-US" smtClean="0"/>
              <a:t>5/11/2020</a:t>
            </a:fld>
            <a:endParaRPr lang="en-US"/>
          </a:p>
        </p:txBody>
      </p:sp>
      <p:sp>
        <p:nvSpPr>
          <p:cNvPr id="8" name="Footer Placeholder 10"/>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dirty="0"/>
          </a:p>
        </p:txBody>
      </p:sp>
      <p:sp>
        <p:nvSpPr>
          <p:cNvPr id="9" name="Slide Number Placeholder 11"/>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1262024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32001" y="811213"/>
            <a:ext cx="9480551" cy="1143000"/>
          </a:xfrm>
          <a:prstGeom prst="rect">
            <a:avLst/>
          </a:prstGeom>
        </p:spPr>
        <p:txBody>
          <a:bodyPr/>
          <a:lstStyle/>
          <a:p>
            <a:r>
              <a:rPr lang="en-US" smtClean="0"/>
              <a:t>Click to edit Master title style</a:t>
            </a:r>
            <a:endParaRPr lang="en-US"/>
          </a:p>
        </p:txBody>
      </p:sp>
      <p:sp>
        <p:nvSpPr>
          <p:cNvPr id="3" name="Date Placeholder 9"/>
          <p:cNvSpPr>
            <a:spLocks noGrp="1"/>
          </p:cNvSpPr>
          <p:nvPr>
            <p:ph type="dt" sz="half" idx="10"/>
          </p:nvPr>
        </p:nvSpPr>
        <p:spPr>
          <a:ln/>
        </p:spPr>
        <p:txBody>
          <a:bodyPr/>
          <a:lstStyle>
            <a:lvl1pPr>
              <a:defRPr/>
            </a:lvl1pPr>
          </a:lstStyle>
          <a:p>
            <a:fld id="{EE9944B3-BCD9-4896-8AC7-033B30149A59}" type="datetime1">
              <a:rPr lang="en-US" smtClean="0"/>
              <a:t>5/11/2020</a:t>
            </a:fld>
            <a:endParaRPr lang="en-US"/>
          </a:p>
        </p:txBody>
      </p:sp>
      <p:sp>
        <p:nvSpPr>
          <p:cNvPr id="4" name="Footer Placeholder 10"/>
          <p:cNvSpPr>
            <a:spLocks noGrp="1"/>
          </p:cNvSpPr>
          <p:nvPr>
            <p:ph type="ftr" sz="quarter" idx="11"/>
          </p:nvPr>
        </p:nvSpPr>
        <p:spPr/>
        <p:txBody>
          <a:bodyPr/>
          <a:lstStyle>
            <a:lvl1pPr>
              <a:defRPr/>
            </a:lvl1pPr>
          </a:lstStyle>
          <a:p>
            <a:endParaRPr lang="en-US" dirty="0"/>
          </a:p>
        </p:txBody>
      </p:sp>
      <p:sp>
        <p:nvSpPr>
          <p:cNvPr id="5" name="Slide Number Placeholder 11"/>
          <p:cNvSpPr>
            <a:spLocks noGrp="1"/>
          </p:cNvSpPr>
          <p:nvPr>
            <p:ph type="sldNum" sz="quarter" idx="12"/>
          </p:nvPr>
        </p:nvSpPr>
        <p:spPr/>
        <p:txBody>
          <a:bodyPr/>
          <a:lstStyle>
            <a:lvl1pPr>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24157633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a:ln/>
        </p:spPr>
        <p:txBody>
          <a:bodyPr/>
          <a:lstStyle>
            <a:lvl1pPr>
              <a:defRPr/>
            </a:lvl1pPr>
          </a:lstStyle>
          <a:p>
            <a:fld id="{7FFDD9C1-9114-4E11-B1A9-3F4000A0BA6B}" type="datetime1">
              <a:rPr lang="en-US" smtClean="0"/>
              <a:t>5/11/2020</a:t>
            </a:fld>
            <a:endParaRPr lang="en-US"/>
          </a:p>
        </p:txBody>
      </p:sp>
      <p:sp>
        <p:nvSpPr>
          <p:cNvPr id="3" name="Footer Placeholder 10"/>
          <p:cNvSpPr>
            <a:spLocks noGrp="1"/>
          </p:cNvSpPr>
          <p:nvPr>
            <p:ph type="ftr" sz="quarter" idx="11"/>
          </p:nvPr>
        </p:nvSpPr>
        <p:spPr/>
        <p:txBody>
          <a:bodyPr/>
          <a:lstStyle>
            <a:lvl1pPr>
              <a:defRPr/>
            </a:lvl1pPr>
          </a:lstStyle>
          <a:p>
            <a:endParaRPr lang="en-US" dirty="0"/>
          </a:p>
        </p:txBody>
      </p:sp>
      <p:sp>
        <p:nvSpPr>
          <p:cNvPr id="4" name="Slide Number Placeholder 11"/>
          <p:cNvSpPr>
            <a:spLocks noGrp="1"/>
          </p:cNvSpPr>
          <p:nvPr>
            <p:ph type="sldNum" sz="quarter" idx="12"/>
          </p:nvPr>
        </p:nvSpPr>
        <p:spPr/>
        <p:txBody>
          <a:bodyPr/>
          <a:lstStyle>
            <a:lvl1pPr>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3468508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a:ln/>
        </p:spPr>
        <p:txBody>
          <a:bodyPr/>
          <a:lstStyle>
            <a:lvl1pPr>
              <a:defRPr/>
            </a:lvl1pPr>
          </a:lstStyle>
          <a:p>
            <a:fld id="{89B251D8-0C24-4D2B-B3A6-D293F27DDC01}" type="datetime1">
              <a:rPr lang="en-US" smtClean="0"/>
              <a:t>5/11/2020</a:t>
            </a:fld>
            <a:endParaRPr lang="en-US"/>
          </a:p>
        </p:txBody>
      </p:sp>
      <p:sp>
        <p:nvSpPr>
          <p:cNvPr id="6" name="Footer Placeholder 10"/>
          <p:cNvSpPr>
            <a:spLocks noGrp="1"/>
          </p:cNvSpPr>
          <p:nvPr>
            <p:ph type="ftr" sz="quarter" idx="11"/>
          </p:nvPr>
        </p:nvSpPr>
        <p:spPr/>
        <p:txBody>
          <a:bodyPr/>
          <a:lstStyle>
            <a:lvl1pPr>
              <a:defRPr/>
            </a:lvl1pPr>
          </a:lstStyle>
          <a:p>
            <a:endParaRPr lang="en-US" dirty="0"/>
          </a:p>
        </p:txBody>
      </p:sp>
      <p:sp>
        <p:nvSpPr>
          <p:cNvPr id="7" name="Slide Number Placeholder 11"/>
          <p:cNvSpPr>
            <a:spLocks noGrp="1"/>
          </p:cNvSpPr>
          <p:nvPr>
            <p:ph type="sldNum" sz="quarter" idx="12"/>
          </p:nvPr>
        </p:nvSpPr>
        <p:spPr/>
        <p:txBody>
          <a:bodyPr/>
          <a:lstStyle>
            <a:lvl1pPr>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423929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a:ln/>
        </p:spPr>
        <p:txBody>
          <a:bodyPr/>
          <a:lstStyle>
            <a:lvl1pPr>
              <a:defRPr/>
            </a:lvl1pPr>
          </a:lstStyle>
          <a:p>
            <a:fld id="{E47245C2-BEC2-4230-9DBC-64D28D1F089B}" type="datetime1">
              <a:rPr lang="en-US" smtClean="0"/>
              <a:t>5/11/2020</a:t>
            </a:fld>
            <a:endParaRPr lang="en-US"/>
          </a:p>
        </p:txBody>
      </p:sp>
      <p:sp>
        <p:nvSpPr>
          <p:cNvPr id="6" name="Footer Placeholder 10"/>
          <p:cNvSpPr>
            <a:spLocks noGrp="1"/>
          </p:cNvSpPr>
          <p:nvPr>
            <p:ph type="ftr" sz="quarter" idx="11"/>
          </p:nvPr>
        </p:nvSpPr>
        <p:spPr/>
        <p:txBody>
          <a:bodyPr/>
          <a:lstStyle>
            <a:lvl1pPr>
              <a:defRPr/>
            </a:lvl1pPr>
          </a:lstStyle>
          <a:p>
            <a:endParaRPr lang="en-US" dirty="0"/>
          </a:p>
        </p:txBody>
      </p:sp>
      <p:sp>
        <p:nvSpPr>
          <p:cNvPr id="7" name="Slide Number Placeholder 11"/>
          <p:cNvSpPr>
            <a:spLocks noGrp="1"/>
          </p:cNvSpPr>
          <p:nvPr>
            <p:ph type="sldNum" sz="quarter" idx="12"/>
          </p:nvPr>
        </p:nvSpPr>
        <p:spPr/>
        <p:txBody>
          <a:bodyPr/>
          <a:lstStyle>
            <a:lvl1pPr>
              <a:defRPr/>
            </a:lvl1pPr>
          </a:lstStyle>
          <a:p>
            <a:fld id="{7481CCE3-35A8-469C-86BA-5E72297D46DC}" type="slidenum">
              <a:rPr lang="en-US" smtClean="0"/>
              <a:pPr/>
              <a:t>‹#›</a:t>
            </a:fld>
            <a:endParaRPr lang="en-US"/>
          </a:p>
        </p:txBody>
      </p:sp>
    </p:spTree>
    <p:extLst>
      <p:ext uri="{BB962C8B-B14F-4D97-AF65-F5344CB8AC3E}">
        <p14:creationId xmlns:p14="http://schemas.microsoft.com/office/powerpoint/2010/main" val="417660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3" name="Rectangle 39"/>
          <p:cNvSpPr>
            <a:spLocks noChangeArrowheads="1"/>
          </p:cNvSpPr>
          <p:nvPr/>
        </p:nvSpPr>
        <p:spPr bwMode="auto">
          <a:xfrm>
            <a:off x="0" y="6096000"/>
            <a:ext cx="12192000" cy="762000"/>
          </a:xfrm>
          <a:prstGeom prst="rect">
            <a:avLst/>
          </a:prstGeom>
          <a:solidFill>
            <a:srgbClr val="01631B"/>
          </a:solidFill>
          <a:ln w="9525">
            <a:noFill/>
            <a:miter lim="800000"/>
            <a:headEnd/>
            <a:tailEnd/>
          </a:ln>
        </p:spPr>
        <p:txBody>
          <a:bodyPr wrap="none" anchor="ctr"/>
          <a:lstStyle/>
          <a:p>
            <a:pPr fontAlgn="base">
              <a:spcBef>
                <a:spcPct val="0"/>
              </a:spcBef>
              <a:spcAft>
                <a:spcPct val="0"/>
              </a:spcAft>
              <a:defRPr/>
            </a:pPr>
            <a:endParaRPr lang="en-US" sz="3600">
              <a:solidFill>
                <a:prstClr val="black"/>
              </a:solidFill>
              <a:latin typeface="Times New Roman" panose="02020603050405020304" pitchFamily="18" charset="0"/>
              <a:cs typeface="Times New Roman" panose="02020603050405020304" pitchFamily="18" charset="0"/>
            </a:endParaRPr>
          </a:p>
        </p:txBody>
      </p:sp>
      <p:sp>
        <p:nvSpPr>
          <p:cNvPr id="1060" name="Line 36"/>
          <p:cNvSpPr>
            <a:spLocks noChangeShapeType="1"/>
          </p:cNvSpPr>
          <p:nvPr/>
        </p:nvSpPr>
        <p:spPr bwMode="auto">
          <a:xfrm>
            <a:off x="0" y="442913"/>
            <a:ext cx="12192000" cy="0"/>
          </a:xfrm>
          <a:prstGeom prst="line">
            <a:avLst/>
          </a:prstGeom>
          <a:noFill/>
          <a:ln w="9525">
            <a:solidFill>
              <a:schemeClr val="bg2"/>
            </a:solidFill>
            <a:round/>
            <a:headEnd/>
            <a:tailEnd/>
          </a:ln>
        </p:spPr>
        <p:txBody>
          <a:bodyPr wrap="none" anchor="ctr"/>
          <a:lstStyle/>
          <a:p>
            <a:pPr fontAlgn="base">
              <a:spcBef>
                <a:spcPct val="0"/>
              </a:spcBef>
              <a:spcAft>
                <a:spcPct val="0"/>
              </a:spcAft>
              <a:defRPr/>
            </a:pPr>
            <a:endParaRPr lang="en-US" sz="3600">
              <a:solidFill>
                <a:prstClr val="black"/>
              </a:solidFill>
              <a:latin typeface="Times New Roman" panose="02020603050405020304" pitchFamily="18" charset="0"/>
              <a:cs typeface="Times New Roman" panose="02020603050405020304" pitchFamily="18" charset="0"/>
            </a:endParaRPr>
          </a:p>
        </p:txBody>
      </p:sp>
      <p:sp>
        <p:nvSpPr>
          <p:cNvPr id="10" name="Date Placeholder 9"/>
          <p:cNvSpPr>
            <a:spLocks noGrp="1"/>
          </p:cNvSpPr>
          <p:nvPr>
            <p:ph type="dt" sz="half" idx="2"/>
          </p:nvPr>
        </p:nvSpPr>
        <p:spPr>
          <a:xfrm>
            <a:off x="8331200" y="6324601"/>
            <a:ext cx="2336800" cy="365125"/>
          </a:xfrm>
          <a:prstGeom prst="rect">
            <a:avLst/>
          </a:prstGeom>
          <a:ln>
            <a:noFill/>
          </a:ln>
        </p:spPr>
        <p:txBody>
          <a:bodyPr vert="horz" lIns="91440" tIns="45720" rIns="91440" bIns="45720" rtlCol="0" anchor="ctr"/>
          <a:lstStyle>
            <a:lvl1pPr algn="r">
              <a:defRPr sz="1200" i="0" smtClean="0">
                <a:solidFill>
                  <a:schemeClr val="bg1"/>
                </a:solidFill>
                <a:latin typeface="Times New Roman" panose="02020603050405020304" pitchFamily="18" charset="0"/>
                <a:ea typeface="ＭＳ Ｐゴシック" pitchFamily="1" charset="-128"/>
                <a:cs typeface="Times New Roman" panose="02020603050405020304" pitchFamily="18" charset="0"/>
              </a:defRPr>
            </a:lvl1pPr>
          </a:lstStyle>
          <a:p>
            <a:fld id="{6BA16FEA-3A8E-447C-9D8D-1CFF3611408A}" type="datetime1">
              <a:rPr lang="en-US" smtClean="0"/>
              <a:t>5/11/2020</a:t>
            </a:fld>
            <a:endParaRPr lang="en-US"/>
          </a:p>
        </p:txBody>
      </p:sp>
      <p:sp>
        <p:nvSpPr>
          <p:cNvPr id="11" name="Footer Placeholder 10"/>
          <p:cNvSpPr>
            <a:spLocks noGrp="1"/>
          </p:cNvSpPr>
          <p:nvPr>
            <p:ph type="ftr" sz="quarter" idx="3"/>
          </p:nvPr>
        </p:nvSpPr>
        <p:spPr>
          <a:xfrm>
            <a:off x="3657600" y="6324601"/>
            <a:ext cx="4673600" cy="365125"/>
          </a:xfrm>
          <a:prstGeom prst="rect">
            <a:avLst/>
          </a:prstGeom>
        </p:spPr>
        <p:txBody>
          <a:bodyPr vert="horz" lIns="91440" tIns="45720" rIns="91440" bIns="45720" rtlCol="0" anchor="ctr"/>
          <a:lstStyle>
            <a:lvl1pPr algn="ctr">
              <a:defRPr sz="1200" i="0" dirty="0" smtClean="0">
                <a:solidFill>
                  <a:schemeClr val="bg1"/>
                </a:solidFill>
                <a:latin typeface="Times New Roman" panose="02020603050405020304" pitchFamily="18" charset="0"/>
                <a:ea typeface="ＭＳ Ｐゴシック" pitchFamily="1" charset="-128"/>
                <a:cs typeface="Times New Roman" panose="02020603050405020304" pitchFamily="18" charset="0"/>
              </a:defRPr>
            </a:lvl1pPr>
          </a:lstStyle>
          <a:p>
            <a:endParaRPr lang="en-US" dirty="0"/>
          </a:p>
        </p:txBody>
      </p:sp>
      <p:sp>
        <p:nvSpPr>
          <p:cNvPr id="12" name="Slide Number Placeholder 11"/>
          <p:cNvSpPr>
            <a:spLocks noGrp="1"/>
          </p:cNvSpPr>
          <p:nvPr>
            <p:ph type="sldNum" sz="quarter" idx="4"/>
          </p:nvPr>
        </p:nvSpPr>
        <p:spPr>
          <a:xfrm>
            <a:off x="10668000" y="6324601"/>
            <a:ext cx="914400" cy="365125"/>
          </a:xfrm>
          <a:prstGeom prst="rect">
            <a:avLst/>
          </a:prstGeom>
        </p:spPr>
        <p:txBody>
          <a:bodyPr vert="horz" lIns="91440" tIns="45720" rIns="91440" bIns="45720" rtlCol="0" anchor="ctr"/>
          <a:lstStyle>
            <a:lvl1pPr algn="r">
              <a:defRPr sz="1200" i="0" smtClean="0">
                <a:solidFill>
                  <a:schemeClr val="bg1"/>
                </a:solidFill>
                <a:latin typeface="Times New Roman" panose="02020603050405020304" pitchFamily="18" charset="0"/>
                <a:ea typeface="ＭＳ Ｐゴシック" pitchFamily="1" charset="-128"/>
                <a:cs typeface="Times New Roman" panose="02020603050405020304" pitchFamily="18" charset="0"/>
              </a:defRPr>
            </a:lvl1pPr>
          </a:lstStyle>
          <a:p>
            <a:fld id="{7481CCE3-35A8-469C-86BA-5E72297D46DC}" type="slidenum">
              <a:rPr lang="en-US" smtClean="0"/>
              <a:pPr/>
              <a:t>‹#›</a:t>
            </a:fld>
            <a:endParaRPr lang="en-US"/>
          </a:p>
        </p:txBody>
      </p:sp>
      <p:sp>
        <p:nvSpPr>
          <p:cNvPr id="1061" name="Line 37"/>
          <p:cNvSpPr>
            <a:spLocks noChangeShapeType="1"/>
          </p:cNvSpPr>
          <p:nvPr/>
        </p:nvSpPr>
        <p:spPr bwMode="auto">
          <a:xfrm>
            <a:off x="0" y="6096000"/>
            <a:ext cx="12192000" cy="0"/>
          </a:xfrm>
          <a:prstGeom prst="line">
            <a:avLst/>
          </a:prstGeom>
          <a:noFill/>
          <a:ln w="47625">
            <a:solidFill>
              <a:schemeClr val="tx1"/>
            </a:solidFill>
            <a:round/>
            <a:headEnd/>
            <a:tailEnd/>
          </a:ln>
        </p:spPr>
        <p:txBody>
          <a:bodyPr wrap="none" anchor="ctr"/>
          <a:lstStyle/>
          <a:p>
            <a:pPr fontAlgn="base">
              <a:spcBef>
                <a:spcPct val="0"/>
              </a:spcBef>
              <a:spcAft>
                <a:spcPct val="0"/>
              </a:spcAft>
              <a:defRPr/>
            </a:pPr>
            <a:endParaRPr lang="en-US" sz="3600">
              <a:solidFill>
                <a:prstClr val="black"/>
              </a:solidFill>
              <a:latin typeface="Times New Roman" panose="02020603050405020304" pitchFamily="18" charset="0"/>
              <a:cs typeface="Times New Roman" panose="02020603050405020304" pitchFamily="18" charset="0"/>
            </a:endParaRPr>
          </a:p>
        </p:txBody>
      </p:sp>
      <p:pic>
        <p:nvPicPr>
          <p:cNvPr id="1026" name="Picture 2" descr="http://www.csus.edu/sacstatenews/marketing/horizontalwhite.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06400" y="6248400"/>
            <a:ext cx="3137043" cy="4572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p:cNvSpPr txBox="1">
            <a:spLocks/>
          </p:cNvSpPr>
          <p:nvPr/>
        </p:nvSpPr>
        <p:spPr>
          <a:xfrm>
            <a:off x="1524001" y="457200"/>
            <a:ext cx="9988551" cy="1143000"/>
          </a:xfrm>
          <a:prstGeom prst="rect">
            <a:avLst/>
          </a:prstGeom>
        </p:spPr>
        <p:txBody>
          <a:bodyPr/>
          <a:lstStyle>
            <a:lvl1pPr algn="l" rtl="0" eaLnBrk="1" fontAlgn="base" hangingPunct="1">
              <a:spcBef>
                <a:spcPct val="0"/>
              </a:spcBef>
              <a:spcAft>
                <a:spcPct val="0"/>
              </a:spcAft>
              <a:defRPr sz="3400" b="1">
                <a:solidFill>
                  <a:srgbClr val="CC0033"/>
                </a:solidFill>
                <a:latin typeface="+mj-lt"/>
                <a:ea typeface="+mj-ea"/>
                <a:cs typeface="+mj-cs"/>
              </a:defRPr>
            </a:lvl1pPr>
            <a:lvl2pPr algn="l" rtl="0" eaLnBrk="1" fontAlgn="base" hangingPunct="1">
              <a:spcBef>
                <a:spcPct val="0"/>
              </a:spcBef>
              <a:spcAft>
                <a:spcPct val="0"/>
              </a:spcAft>
              <a:defRPr sz="3400" b="1">
                <a:solidFill>
                  <a:schemeClr val="accent1"/>
                </a:solidFill>
                <a:latin typeface="Arial" charset="0"/>
                <a:ea typeface="ＭＳ Ｐゴシック" pitchFamily="1" charset="-128"/>
              </a:defRPr>
            </a:lvl2pPr>
            <a:lvl3pPr algn="l" rtl="0" eaLnBrk="1" fontAlgn="base" hangingPunct="1">
              <a:spcBef>
                <a:spcPct val="0"/>
              </a:spcBef>
              <a:spcAft>
                <a:spcPct val="0"/>
              </a:spcAft>
              <a:defRPr sz="3400" b="1">
                <a:solidFill>
                  <a:schemeClr val="accent1"/>
                </a:solidFill>
                <a:latin typeface="Arial" charset="0"/>
                <a:ea typeface="ＭＳ Ｐゴシック" pitchFamily="1" charset="-128"/>
              </a:defRPr>
            </a:lvl3pPr>
            <a:lvl4pPr algn="l" rtl="0" eaLnBrk="1" fontAlgn="base" hangingPunct="1">
              <a:spcBef>
                <a:spcPct val="0"/>
              </a:spcBef>
              <a:spcAft>
                <a:spcPct val="0"/>
              </a:spcAft>
              <a:defRPr sz="3400" b="1">
                <a:solidFill>
                  <a:schemeClr val="accent1"/>
                </a:solidFill>
                <a:latin typeface="Arial" charset="0"/>
                <a:ea typeface="ＭＳ Ｐゴシック" pitchFamily="1" charset="-128"/>
              </a:defRPr>
            </a:lvl4pPr>
            <a:lvl5pPr algn="l" rtl="0" eaLnBrk="1" fontAlgn="base" hangingPunct="1">
              <a:spcBef>
                <a:spcPct val="0"/>
              </a:spcBef>
              <a:spcAft>
                <a:spcPct val="0"/>
              </a:spcAft>
              <a:defRPr sz="3400" b="1">
                <a:solidFill>
                  <a:schemeClr val="accent1"/>
                </a:solidFill>
                <a:latin typeface="Arial" charset="0"/>
                <a:ea typeface="ＭＳ Ｐゴシック" pitchFamily="1" charset="-128"/>
              </a:defRPr>
            </a:lvl5pPr>
            <a:lvl6pPr marL="457200" algn="l" rtl="0" eaLnBrk="1" fontAlgn="base" hangingPunct="1">
              <a:spcBef>
                <a:spcPct val="0"/>
              </a:spcBef>
              <a:spcAft>
                <a:spcPct val="0"/>
              </a:spcAft>
              <a:defRPr sz="3400" b="1">
                <a:solidFill>
                  <a:schemeClr val="accent1"/>
                </a:solidFill>
                <a:latin typeface="Arial" charset="0"/>
                <a:ea typeface="ＭＳ Ｐゴシック" pitchFamily="1" charset="-128"/>
              </a:defRPr>
            </a:lvl6pPr>
            <a:lvl7pPr marL="914400" algn="l" rtl="0" eaLnBrk="1" fontAlgn="base" hangingPunct="1">
              <a:spcBef>
                <a:spcPct val="0"/>
              </a:spcBef>
              <a:spcAft>
                <a:spcPct val="0"/>
              </a:spcAft>
              <a:defRPr sz="3400" b="1">
                <a:solidFill>
                  <a:schemeClr val="accent1"/>
                </a:solidFill>
                <a:latin typeface="Arial" charset="0"/>
                <a:ea typeface="ＭＳ Ｐゴシック" pitchFamily="1" charset="-128"/>
              </a:defRPr>
            </a:lvl7pPr>
            <a:lvl8pPr marL="1371600" algn="l" rtl="0" eaLnBrk="1" fontAlgn="base" hangingPunct="1">
              <a:spcBef>
                <a:spcPct val="0"/>
              </a:spcBef>
              <a:spcAft>
                <a:spcPct val="0"/>
              </a:spcAft>
              <a:defRPr sz="3400" b="1">
                <a:solidFill>
                  <a:schemeClr val="accent1"/>
                </a:solidFill>
                <a:latin typeface="Arial" charset="0"/>
                <a:ea typeface="ＭＳ Ｐゴシック" pitchFamily="1" charset="-128"/>
              </a:defRPr>
            </a:lvl8pPr>
            <a:lvl9pPr marL="1828800" algn="l" rtl="0" eaLnBrk="1" fontAlgn="base" hangingPunct="1">
              <a:spcBef>
                <a:spcPct val="0"/>
              </a:spcBef>
              <a:spcAft>
                <a:spcPct val="0"/>
              </a:spcAft>
              <a:defRPr sz="3400" b="1">
                <a:solidFill>
                  <a:schemeClr val="accent1"/>
                </a:solidFill>
                <a:latin typeface="Arial" charset="0"/>
                <a:ea typeface="ＭＳ Ｐゴシック" pitchFamily="1" charset="-128"/>
              </a:defRPr>
            </a:lvl9pPr>
          </a:lstStyle>
          <a:p>
            <a:endParaRPr lang="en-US" sz="3400" kern="0" dirty="0">
              <a:solidFill>
                <a:srgbClr val="01631B"/>
              </a:solidFill>
              <a:latin typeface="Times New Roman" panose="02020603050405020304" pitchFamily="18" charset="0"/>
              <a:cs typeface="Times New Roman" panose="02020603050405020304" pitchFamily="18" charset="0"/>
            </a:endParaRPr>
          </a:p>
        </p:txBody>
      </p:sp>
      <p:sp>
        <p:nvSpPr>
          <p:cNvPr id="15" name="Content Placeholder 2"/>
          <p:cNvSpPr txBox="1">
            <a:spLocks/>
          </p:cNvSpPr>
          <p:nvPr/>
        </p:nvSpPr>
        <p:spPr>
          <a:xfrm>
            <a:off x="1524000" y="1676401"/>
            <a:ext cx="9990667" cy="421481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endParaRPr lang="en-US" sz="2800" kern="0" dirty="0">
              <a:solidFill>
                <a:prstClr val="black"/>
              </a:solidFill>
              <a:latin typeface="Times New Roman" panose="02020603050405020304" pitchFamily="18" charset="0"/>
              <a:cs typeface="Times New Roman" panose="02020603050405020304" pitchFamily="18" charset="0"/>
            </a:endParaRPr>
          </a:p>
        </p:txBody>
      </p:sp>
      <p:sp>
        <p:nvSpPr>
          <p:cNvPr id="16" name="Title 1"/>
          <p:cNvSpPr txBox="1">
            <a:spLocks/>
          </p:cNvSpPr>
          <p:nvPr/>
        </p:nvSpPr>
        <p:spPr>
          <a:xfrm>
            <a:off x="1524001" y="457200"/>
            <a:ext cx="9988551" cy="1143000"/>
          </a:xfrm>
          <a:prstGeom prst="rect">
            <a:avLst/>
          </a:prstGeom>
        </p:spPr>
        <p:txBody>
          <a:bodyPr/>
          <a:lstStyle>
            <a:lvl1pPr algn="l" rtl="0" eaLnBrk="1" fontAlgn="base" hangingPunct="1">
              <a:spcBef>
                <a:spcPct val="0"/>
              </a:spcBef>
              <a:spcAft>
                <a:spcPct val="0"/>
              </a:spcAft>
              <a:defRPr sz="3400" b="1">
                <a:solidFill>
                  <a:srgbClr val="CC0033"/>
                </a:solidFill>
                <a:latin typeface="+mj-lt"/>
                <a:ea typeface="+mj-ea"/>
                <a:cs typeface="+mj-cs"/>
              </a:defRPr>
            </a:lvl1pPr>
            <a:lvl2pPr algn="l" rtl="0" eaLnBrk="1" fontAlgn="base" hangingPunct="1">
              <a:spcBef>
                <a:spcPct val="0"/>
              </a:spcBef>
              <a:spcAft>
                <a:spcPct val="0"/>
              </a:spcAft>
              <a:defRPr sz="3400" b="1">
                <a:solidFill>
                  <a:schemeClr val="accent1"/>
                </a:solidFill>
                <a:latin typeface="Arial" charset="0"/>
                <a:ea typeface="ＭＳ Ｐゴシック" pitchFamily="1" charset="-128"/>
              </a:defRPr>
            </a:lvl2pPr>
            <a:lvl3pPr algn="l" rtl="0" eaLnBrk="1" fontAlgn="base" hangingPunct="1">
              <a:spcBef>
                <a:spcPct val="0"/>
              </a:spcBef>
              <a:spcAft>
                <a:spcPct val="0"/>
              </a:spcAft>
              <a:defRPr sz="3400" b="1">
                <a:solidFill>
                  <a:schemeClr val="accent1"/>
                </a:solidFill>
                <a:latin typeface="Arial" charset="0"/>
                <a:ea typeface="ＭＳ Ｐゴシック" pitchFamily="1" charset="-128"/>
              </a:defRPr>
            </a:lvl3pPr>
            <a:lvl4pPr algn="l" rtl="0" eaLnBrk="1" fontAlgn="base" hangingPunct="1">
              <a:spcBef>
                <a:spcPct val="0"/>
              </a:spcBef>
              <a:spcAft>
                <a:spcPct val="0"/>
              </a:spcAft>
              <a:defRPr sz="3400" b="1">
                <a:solidFill>
                  <a:schemeClr val="accent1"/>
                </a:solidFill>
                <a:latin typeface="Arial" charset="0"/>
                <a:ea typeface="ＭＳ Ｐゴシック" pitchFamily="1" charset="-128"/>
              </a:defRPr>
            </a:lvl4pPr>
            <a:lvl5pPr algn="l" rtl="0" eaLnBrk="1" fontAlgn="base" hangingPunct="1">
              <a:spcBef>
                <a:spcPct val="0"/>
              </a:spcBef>
              <a:spcAft>
                <a:spcPct val="0"/>
              </a:spcAft>
              <a:defRPr sz="3400" b="1">
                <a:solidFill>
                  <a:schemeClr val="accent1"/>
                </a:solidFill>
                <a:latin typeface="Arial" charset="0"/>
                <a:ea typeface="ＭＳ Ｐゴシック" pitchFamily="1" charset="-128"/>
              </a:defRPr>
            </a:lvl5pPr>
            <a:lvl6pPr marL="457200" algn="l" rtl="0" eaLnBrk="1" fontAlgn="base" hangingPunct="1">
              <a:spcBef>
                <a:spcPct val="0"/>
              </a:spcBef>
              <a:spcAft>
                <a:spcPct val="0"/>
              </a:spcAft>
              <a:defRPr sz="3400" b="1">
                <a:solidFill>
                  <a:schemeClr val="accent1"/>
                </a:solidFill>
                <a:latin typeface="Arial" charset="0"/>
                <a:ea typeface="ＭＳ Ｐゴシック" pitchFamily="1" charset="-128"/>
              </a:defRPr>
            </a:lvl6pPr>
            <a:lvl7pPr marL="914400" algn="l" rtl="0" eaLnBrk="1" fontAlgn="base" hangingPunct="1">
              <a:spcBef>
                <a:spcPct val="0"/>
              </a:spcBef>
              <a:spcAft>
                <a:spcPct val="0"/>
              </a:spcAft>
              <a:defRPr sz="3400" b="1">
                <a:solidFill>
                  <a:schemeClr val="accent1"/>
                </a:solidFill>
                <a:latin typeface="Arial" charset="0"/>
                <a:ea typeface="ＭＳ Ｐゴシック" pitchFamily="1" charset="-128"/>
              </a:defRPr>
            </a:lvl7pPr>
            <a:lvl8pPr marL="1371600" algn="l" rtl="0" eaLnBrk="1" fontAlgn="base" hangingPunct="1">
              <a:spcBef>
                <a:spcPct val="0"/>
              </a:spcBef>
              <a:spcAft>
                <a:spcPct val="0"/>
              </a:spcAft>
              <a:defRPr sz="3400" b="1">
                <a:solidFill>
                  <a:schemeClr val="accent1"/>
                </a:solidFill>
                <a:latin typeface="Arial" charset="0"/>
                <a:ea typeface="ＭＳ Ｐゴシック" pitchFamily="1" charset="-128"/>
              </a:defRPr>
            </a:lvl8pPr>
            <a:lvl9pPr marL="1828800" algn="l" rtl="0" eaLnBrk="1" fontAlgn="base" hangingPunct="1">
              <a:spcBef>
                <a:spcPct val="0"/>
              </a:spcBef>
              <a:spcAft>
                <a:spcPct val="0"/>
              </a:spcAft>
              <a:defRPr sz="3400" b="1">
                <a:solidFill>
                  <a:schemeClr val="accent1"/>
                </a:solidFill>
                <a:latin typeface="Arial" charset="0"/>
                <a:ea typeface="ＭＳ Ｐゴシック" pitchFamily="1" charset="-128"/>
              </a:defRPr>
            </a:lvl9pPr>
          </a:lstStyle>
          <a:p>
            <a:endParaRPr lang="en-US" sz="3400" kern="0" dirty="0">
              <a:solidFill>
                <a:srgbClr val="01631B"/>
              </a:solidFill>
              <a:latin typeface="Times New Roman" panose="02020603050405020304" pitchFamily="18" charset="0"/>
              <a:cs typeface="Times New Roman" panose="02020603050405020304" pitchFamily="18" charset="0"/>
            </a:endParaRPr>
          </a:p>
        </p:txBody>
      </p:sp>
      <p:sp>
        <p:nvSpPr>
          <p:cNvPr id="17" name="Content Placeholder 2"/>
          <p:cNvSpPr txBox="1">
            <a:spLocks/>
          </p:cNvSpPr>
          <p:nvPr/>
        </p:nvSpPr>
        <p:spPr>
          <a:xfrm>
            <a:off x="1524000" y="1676401"/>
            <a:ext cx="9990667" cy="421481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endParaRPr lang="en-US" sz="2800" kern="0" dirty="0">
              <a:latin typeface="Times New Roman" panose="02020603050405020304" pitchFamily="18" charset="0"/>
              <a:cs typeface="Times New Roman" panose="02020603050405020304" pitchFamily="18" charset="0"/>
            </a:endParaRPr>
          </a:p>
        </p:txBody>
      </p:sp>
      <p:sp>
        <p:nvSpPr>
          <p:cNvPr id="19" name="Title 1"/>
          <p:cNvSpPr txBox="1">
            <a:spLocks/>
          </p:cNvSpPr>
          <p:nvPr userDrawn="1"/>
        </p:nvSpPr>
        <p:spPr>
          <a:xfrm>
            <a:off x="1524001" y="457200"/>
            <a:ext cx="9988551" cy="1143000"/>
          </a:xfrm>
          <a:prstGeom prst="rect">
            <a:avLst/>
          </a:prstGeom>
        </p:spPr>
        <p:txBody>
          <a:bodyPr/>
          <a:lstStyle>
            <a:lvl1pPr algn="l" rtl="0" eaLnBrk="1" fontAlgn="base" hangingPunct="1">
              <a:spcBef>
                <a:spcPct val="0"/>
              </a:spcBef>
              <a:spcAft>
                <a:spcPct val="0"/>
              </a:spcAft>
              <a:defRPr sz="3400" b="1">
                <a:solidFill>
                  <a:srgbClr val="CC0033"/>
                </a:solidFill>
                <a:latin typeface="+mj-lt"/>
                <a:ea typeface="+mj-ea"/>
                <a:cs typeface="+mj-cs"/>
              </a:defRPr>
            </a:lvl1pPr>
            <a:lvl2pPr algn="l" rtl="0" eaLnBrk="1" fontAlgn="base" hangingPunct="1">
              <a:spcBef>
                <a:spcPct val="0"/>
              </a:spcBef>
              <a:spcAft>
                <a:spcPct val="0"/>
              </a:spcAft>
              <a:defRPr sz="3400" b="1">
                <a:solidFill>
                  <a:schemeClr val="accent1"/>
                </a:solidFill>
                <a:latin typeface="Arial" charset="0"/>
                <a:ea typeface="ＭＳ Ｐゴシック" pitchFamily="1" charset="-128"/>
              </a:defRPr>
            </a:lvl2pPr>
            <a:lvl3pPr algn="l" rtl="0" eaLnBrk="1" fontAlgn="base" hangingPunct="1">
              <a:spcBef>
                <a:spcPct val="0"/>
              </a:spcBef>
              <a:spcAft>
                <a:spcPct val="0"/>
              </a:spcAft>
              <a:defRPr sz="3400" b="1">
                <a:solidFill>
                  <a:schemeClr val="accent1"/>
                </a:solidFill>
                <a:latin typeface="Arial" charset="0"/>
                <a:ea typeface="ＭＳ Ｐゴシック" pitchFamily="1" charset="-128"/>
              </a:defRPr>
            </a:lvl3pPr>
            <a:lvl4pPr algn="l" rtl="0" eaLnBrk="1" fontAlgn="base" hangingPunct="1">
              <a:spcBef>
                <a:spcPct val="0"/>
              </a:spcBef>
              <a:spcAft>
                <a:spcPct val="0"/>
              </a:spcAft>
              <a:defRPr sz="3400" b="1">
                <a:solidFill>
                  <a:schemeClr val="accent1"/>
                </a:solidFill>
                <a:latin typeface="Arial" charset="0"/>
                <a:ea typeface="ＭＳ Ｐゴシック" pitchFamily="1" charset="-128"/>
              </a:defRPr>
            </a:lvl4pPr>
            <a:lvl5pPr algn="l" rtl="0" eaLnBrk="1" fontAlgn="base" hangingPunct="1">
              <a:spcBef>
                <a:spcPct val="0"/>
              </a:spcBef>
              <a:spcAft>
                <a:spcPct val="0"/>
              </a:spcAft>
              <a:defRPr sz="3400" b="1">
                <a:solidFill>
                  <a:schemeClr val="accent1"/>
                </a:solidFill>
                <a:latin typeface="Arial" charset="0"/>
                <a:ea typeface="ＭＳ Ｐゴシック" pitchFamily="1" charset="-128"/>
              </a:defRPr>
            </a:lvl5pPr>
            <a:lvl6pPr marL="457200" algn="l" rtl="0" eaLnBrk="1" fontAlgn="base" hangingPunct="1">
              <a:spcBef>
                <a:spcPct val="0"/>
              </a:spcBef>
              <a:spcAft>
                <a:spcPct val="0"/>
              </a:spcAft>
              <a:defRPr sz="3400" b="1">
                <a:solidFill>
                  <a:schemeClr val="accent1"/>
                </a:solidFill>
                <a:latin typeface="Arial" charset="0"/>
                <a:ea typeface="ＭＳ Ｐゴシック" pitchFamily="1" charset="-128"/>
              </a:defRPr>
            </a:lvl6pPr>
            <a:lvl7pPr marL="914400" algn="l" rtl="0" eaLnBrk="1" fontAlgn="base" hangingPunct="1">
              <a:spcBef>
                <a:spcPct val="0"/>
              </a:spcBef>
              <a:spcAft>
                <a:spcPct val="0"/>
              </a:spcAft>
              <a:defRPr sz="3400" b="1">
                <a:solidFill>
                  <a:schemeClr val="accent1"/>
                </a:solidFill>
                <a:latin typeface="Arial" charset="0"/>
                <a:ea typeface="ＭＳ Ｐゴシック" pitchFamily="1" charset="-128"/>
              </a:defRPr>
            </a:lvl7pPr>
            <a:lvl8pPr marL="1371600" algn="l" rtl="0" eaLnBrk="1" fontAlgn="base" hangingPunct="1">
              <a:spcBef>
                <a:spcPct val="0"/>
              </a:spcBef>
              <a:spcAft>
                <a:spcPct val="0"/>
              </a:spcAft>
              <a:defRPr sz="3400" b="1">
                <a:solidFill>
                  <a:schemeClr val="accent1"/>
                </a:solidFill>
                <a:latin typeface="Arial" charset="0"/>
                <a:ea typeface="ＭＳ Ｐゴシック" pitchFamily="1" charset="-128"/>
              </a:defRPr>
            </a:lvl8pPr>
            <a:lvl9pPr marL="1828800" algn="l" rtl="0" eaLnBrk="1" fontAlgn="base" hangingPunct="1">
              <a:spcBef>
                <a:spcPct val="0"/>
              </a:spcBef>
              <a:spcAft>
                <a:spcPct val="0"/>
              </a:spcAft>
              <a:defRPr sz="3400" b="1">
                <a:solidFill>
                  <a:schemeClr val="accent1"/>
                </a:solidFill>
                <a:latin typeface="Arial" charset="0"/>
                <a:ea typeface="ＭＳ Ｐゴシック" pitchFamily="1" charset="-128"/>
              </a:defRPr>
            </a:lvl9pPr>
          </a:lstStyle>
          <a:p>
            <a:endParaRPr lang="en-US" sz="3400" kern="0" dirty="0">
              <a:solidFill>
                <a:srgbClr val="01631B"/>
              </a:solidFill>
            </a:endParaRPr>
          </a:p>
        </p:txBody>
      </p:sp>
      <p:sp>
        <p:nvSpPr>
          <p:cNvPr id="20" name="Content Placeholder 2"/>
          <p:cNvSpPr txBox="1">
            <a:spLocks/>
          </p:cNvSpPr>
          <p:nvPr userDrawn="1"/>
        </p:nvSpPr>
        <p:spPr>
          <a:xfrm>
            <a:off x="1524000" y="1676401"/>
            <a:ext cx="9990667" cy="4214813"/>
          </a:xfrm>
          <a:prstGeom prst="rect">
            <a:avLst/>
          </a:prstGeom>
        </p:spPr>
        <p:txBody>
          <a:bodyPr/>
          <a:lst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endParaRPr lang="en-US" sz="2800" kern="0" dirty="0"/>
          </a:p>
        </p:txBody>
      </p:sp>
    </p:spTree>
    <p:extLst>
      <p:ext uri="{BB962C8B-B14F-4D97-AF65-F5344CB8AC3E}">
        <p14:creationId xmlns:p14="http://schemas.microsoft.com/office/powerpoint/2010/main" val="2662990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3400" b="1">
          <a:solidFill>
            <a:srgbClr val="FF0000"/>
          </a:solidFill>
          <a:latin typeface="+mj-lt"/>
          <a:ea typeface="+mj-ea"/>
          <a:cs typeface="+mj-cs"/>
        </a:defRPr>
      </a:lvl1pPr>
      <a:lvl2pPr algn="l" rtl="0" eaLnBrk="1" fontAlgn="base" hangingPunct="1">
        <a:spcBef>
          <a:spcPct val="0"/>
        </a:spcBef>
        <a:spcAft>
          <a:spcPct val="0"/>
        </a:spcAft>
        <a:defRPr sz="3400" b="1">
          <a:solidFill>
            <a:schemeClr val="accent1"/>
          </a:solidFill>
          <a:latin typeface="Arial" charset="0"/>
          <a:ea typeface="ＭＳ Ｐゴシック" pitchFamily="1" charset="-128"/>
        </a:defRPr>
      </a:lvl2pPr>
      <a:lvl3pPr algn="l" rtl="0" eaLnBrk="1" fontAlgn="base" hangingPunct="1">
        <a:spcBef>
          <a:spcPct val="0"/>
        </a:spcBef>
        <a:spcAft>
          <a:spcPct val="0"/>
        </a:spcAft>
        <a:defRPr sz="3400" b="1">
          <a:solidFill>
            <a:schemeClr val="accent1"/>
          </a:solidFill>
          <a:latin typeface="Arial" charset="0"/>
          <a:ea typeface="ＭＳ Ｐゴシック" pitchFamily="1" charset="-128"/>
        </a:defRPr>
      </a:lvl3pPr>
      <a:lvl4pPr algn="l" rtl="0" eaLnBrk="1" fontAlgn="base" hangingPunct="1">
        <a:spcBef>
          <a:spcPct val="0"/>
        </a:spcBef>
        <a:spcAft>
          <a:spcPct val="0"/>
        </a:spcAft>
        <a:defRPr sz="3400" b="1">
          <a:solidFill>
            <a:schemeClr val="accent1"/>
          </a:solidFill>
          <a:latin typeface="Arial" charset="0"/>
          <a:ea typeface="ＭＳ Ｐゴシック" pitchFamily="1" charset="-128"/>
        </a:defRPr>
      </a:lvl4pPr>
      <a:lvl5pPr algn="l" rtl="0" eaLnBrk="1" fontAlgn="base" hangingPunct="1">
        <a:spcBef>
          <a:spcPct val="0"/>
        </a:spcBef>
        <a:spcAft>
          <a:spcPct val="0"/>
        </a:spcAft>
        <a:defRPr sz="3400" b="1">
          <a:solidFill>
            <a:schemeClr val="accent1"/>
          </a:solidFill>
          <a:latin typeface="Arial" charset="0"/>
          <a:ea typeface="ＭＳ Ｐゴシック" pitchFamily="1" charset="-128"/>
        </a:defRPr>
      </a:lvl5pPr>
      <a:lvl6pPr marL="457200" algn="l" rtl="0" eaLnBrk="1" fontAlgn="base" hangingPunct="1">
        <a:spcBef>
          <a:spcPct val="0"/>
        </a:spcBef>
        <a:spcAft>
          <a:spcPct val="0"/>
        </a:spcAft>
        <a:defRPr sz="3400" b="1">
          <a:solidFill>
            <a:schemeClr val="accent1"/>
          </a:solidFill>
          <a:latin typeface="Arial" charset="0"/>
          <a:ea typeface="ＭＳ Ｐゴシック" pitchFamily="1" charset="-128"/>
        </a:defRPr>
      </a:lvl6pPr>
      <a:lvl7pPr marL="914400" algn="l" rtl="0" eaLnBrk="1" fontAlgn="base" hangingPunct="1">
        <a:spcBef>
          <a:spcPct val="0"/>
        </a:spcBef>
        <a:spcAft>
          <a:spcPct val="0"/>
        </a:spcAft>
        <a:defRPr sz="3400" b="1">
          <a:solidFill>
            <a:schemeClr val="accent1"/>
          </a:solidFill>
          <a:latin typeface="Arial" charset="0"/>
          <a:ea typeface="ＭＳ Ｐゴシック" pitchFamily="1" charset="-128"/>
        </a:defRPr>
      </a:lvl7pPr>
      <a:lvl8pPr marL="1371600" algn="l" rtl="0" eaLnBrk="1" fontAlgn="base" hangingPunct="1">
        <a:spcBef>
          <a:spcPct val="0"/>
        </a:spcBef>
        <a:spcAft>
          <a:spcPct val="0"/>
        </a:spcAft>
        <a:defRPr sz="3400" b="1">
          <a:solidFill>
            <a:schemeClr val="accent1"/>
          </a:solidFill>
          <a:latin typeface="Arial" charset="0"/>
          <a:ea typeface="ＭＳ Ｐゴシック" pitchFamily="1" charset="-128"/>
        </a:defRPr>
      </a:lvl8pPr>
      <a:lvl9pPr marL="1828800" algn="l" rtl="0" eaLnBrk="1" fontAlgn="base" hangingPunct="1">
        <a:spcBef>
          <a:spcPct val="0"/>
        </a:spcBef>
        <a:spcAft>
          <a:spcPct val="0"/>
        </a:spcAft>
        <a:defRPr sz="3400" b="1">
          <a:solidFill>
            <a:schemeClr val="accent1"/>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7401" y="4953000"/>
            <a:ext cx="8226425" cy="1447800"/>
          </a:xfrm>
        </p:spPr>
        <p:txBody>
          <a:bodyPr/>
          <a:lstStyle/>
          <a:p>
            <a:r>
              <a:rPr lang="en-US" dirty="0" smtClean="0">
                <a:solidFill>
                  <a:schemeClr val="tx1"/>
                </a:solidFill>
              </a:rPr>
              <a:t>Prepared by {insert your name here}</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ctrTitle" sz="quarter"/>
          </p:nvPr>
        </p:nvSpPr>
        <p:spPr>
          <a:xfrm>
            <a:off x="1979614" y="1014414"/>
            <a:ext cx="8226425" cy="2947987"/>
          </a:xfrm>
        </p:spPr>
        <p:txBody>
          <a:bodyPr/>
          <a:lstStyle/>
          <a:p>
            <a:r>
              <a:rPr lang="en-US" b="1" dirty="0" smtClean="0"/>
              <a:t/>
            </a:r>
            <a:br>
              <a:rPr lang="en-US" b="1" dirty="0" smtClean="0"/>
            </a:b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81CCE3-35A8-469C-86BA-5E72297D46DC}" type="slidenum">
              <a:rPr kumimoji="0" lang="en-US" sz="1200" b="0" i="0" u="none" strike="noStrike" kern="1200" cap="none" spc="0" normalizeH="0" baseline="0" noProof="0">
                <a:ln>
                  <a:noFill/>
                </a:ln>
                <a:solidFill>
                  <a:prstClr val="white"/>
                </a:solidFill>
                <a:effectLst/>
                <a:uLnTx/>
                <a:uFillTx/>
                <a:latin typeface="Times New Roman" panose="02020603050405020304" pitchFamily="18" charset="0"/>
                <a:ea typeface="ＭＳ Ｐゴシック" pitchFamily="1" charset="-128"/>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white"/>
              </a:solidFill>
              <a:effectLst/>
              <a:uLnTx/>
              <a:uFillTx/>
              <a:latin typeface="Times New Roman" panose="02020603050405020304" pitchFamily="18" charset="0"/>
              <a:ea typeface="ＭＳ Ｐゴシック" pitchFamily="1" charset="-128"/>
              <a:cs typeface="Times New Roman" panose="02020603050405020304" pitchFamily="18" charset="0"/>
            </a:endParaRPr>
          </a:p>
        </p:txBody>
      </p:sp>
      <p:sp>
        <p:nvSpPr>
          <p:cNvPr id="5" name="Rectangle 2"/>
          <p:cNvSpPr txBox="1">
            <a:spLocks noChangeArrowheads="1"/>
          </p:cNvSpPr>
          <p:nvPr/>
        </p:nvSpPr>
        <p:spPr bwMode="auto">
          <a:xfrm>
            <a:off x="2562225" y="1171575"/>
            <a:ext cx="7172325" cy="32289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ctr" rtl="0" eaLnBrk="1" fontAlgn="base" hangingPunct="1">
              <a:spcBef>
                <a:spcPct val="0"/>
              </a:spcBef>
              <a:spcAft>
                <a:spcPct val="0"/>
              </a:spcAft>
              <a:defRPr sz="4200" b="0">
                <a:solidFill>
                  <a:schemeClr val="bg1"/>
                </a:solidFill>
                <a:latin typeface="+mj-lt"/>
                <a:ea typeface="+mj-ea"/>
                <a:cs typeface="+mj-cs"/>
              </a:defRPr>
            </a:lvl1pPr>
            <a:lvl2pPr algn="l" rtl="0" eaLnBrk="1" fontAlgn="base" hangingPunct="1">
              <a:spcBef>
                <a:spcPct val="0"/>
              </a:spcBef>
              <a:spcAft>
                <a:spcPct val="0"/>
              </a:spcAft>
              <a:defRPr sz="3400" b="1">
                <a:solidFill>
                  <a:schemeClr val="accent1"/>
                </a:solidFill>
                <a:latin typeface="Arial" charset="0"/>
                <a:ea typeface="ＭＳ Ｐゴシック" pitchFamily="1" charset="-128"/>
              </a:defRPr>
            </a:lvl2pPr>
            <a:lvl3pPr algn="l" rtl="0" eaLnBrk="1" fontAlgn="base" hangingPunct="1">
              <a:spcBef>
                <a:spcPct val="0"/>
              </a:spcBef>
              <a:spcAft>
                <a:spcPct val="0"/>
              </a:spcAft>
              <a:defRPr sz="3400" b="1">
                <a:solidFill>
                  <a:schemeClr val="accent1"/>
                </a:solidFill>
                <a:latin typeface="Arial" charset="0"/>
                <a:ea typeface="ＭＳ Ｐゴシック" pitchFamily="1" charset="-128"/>
              </a:defRPr>
            </a:lvl3pPr>
            <a:lvl4pPr algn="l" rtl="0" eaLnBrk="1" fontAlgn="base" hangingPunct="1">
              <a:spcBef>
                <a:spcPct val="0"/>
              </a:spcBef>
              <a:spcAft>
                <a:spcPct val="0"/>
              </a:spcAft>
              <a:defRPr sz="3400" b="1">
                <a:solidFill>
                  <a:schemeClr val="accent1"/>
                </a:solidFill>
                <a:latin typeface="Arial" charset="0"/>
                <a:ea typeface="ＭＳ Ｐゴシック" pitchFamily="1" charset="-128"/>
              </a:defRPr>
            </a:lvl4pPr>
            <a:lvl5pPr algn="l" rtl="0" eaLnBrk="1" fontAlgn="base" hangingPunct="1">
              <a:spcBef>
                <a:spcPct val="0"/>
              </a:spcBef>
              <a:spcAft>
                <a:spcPct val="0"/>
              </a:spcAft>
              <a:defRPr sz="3400" b="1">
                <a:solidFill>
                  <a:schemeClr val="accent1"/>
                </a:solidFill>
                <a:latin typeface="Arial" charset="0"/>
                <a:ea typeface="ＭＳ Ｐゴシック" pitchFamily="1" charset="-128"/>
              </a:defRPr>
            </a:lvl5pPr>
            <a:lvl6pPr marL="457200" algn="l" rtl="0" eaLnBrk="1" fontAlgn="base" hangingPunct="1">
              <a:spcBef>
                <a:spcPct val="0"/>
              </a:spcBef>
              <a:spcAft>
                <a:spcPct val="0"/>
              </a:spcAft>
              <a:defRPr sz="3400" b="1">
                <a:solidFill>
                  <a:schemeClr val="accent1"/>
                </a:solidFill>
                <a:latin typeface="Arial" charset="0"/>
                <a:ea typeface="ＭＳ Ｐゴシック" pitchFamily="1" charset="-128"/>
              </a:defRPr>
            </a:lvl6pPr>
            <a:lvl7pPr marL="914400" algn="l" rtl="0" eaLnBrk="1" fontAlgn="base" hangingPunct="1">
              <a:spcBef>
                <a:spcPct val="0"/>
              </a:spcBef>
              <a:spcAft>
                <a:spcPct val="0"/>
              </a:spcAft>
              <a:defRPr sz="3400" b="1">
                <a:solidFill>
                  <a:schemeClr val="accent1"/>
                </a:solidFill>
                <a:latin typeface="Arial" charset="0"/>
                <a:ea typeface="ＭＳ Ｐゴシック" pitchFamily="1" charset="-128"/>
              </a:defRPr>
            </a:lvl7pPr>
            <a:lvl8pPr marL="1371600" algn="l" rtl="0" eaLnBrk="1" fontAlgn="base" hangingPunct="1">
              <a:spcBef>
                <a:spcPct val="0"/>
              </a:spcBef>
              <a:spcAft>
                <a:spcPct val="0"/>
              </a:spcAft>
              <a:defRPr sz="3400" b="1">
                <a:solidFill>
                  <a:schemeClr val="accent1"/>
                </a:solidFill>
                <a:latin typeface="Arial" charset="0"/>
                <a:ea typeface="ＭＳ Ｐゴシック" pitchFamily="1" charset="-128"/>
              </a:defRPr>
            </a:lvl8pPr>
            <a:lvl9pPr marL="1828800" algn="l" rtl="0" eaLnBrk="1" fontAlgn="base" hangingPunct="1">
              <a:spcBef>
                <a:spcPct val="0"/>
              </a:spcBef>
              <a:spcAft>
                <a:spcPct val="0"/>
              </a:spcAft>
              <a:defRPr sz="3400" b="1">
                <a:solidFill>
                  <a:schemeClr val="accent1"/>
                </a:solidFill>
                <a:latin typeface="Arial" charset="0"/>
                <a:ea typeface="ＭＳ Ｐゴシック"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000" b="0" i="0" u="none" strike="noStrike" kern="1200" cap="none" spc="0" normalizeH="0" baseline="0" noProof="0" dirty="0" smtClean="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COVID Testing Capacity</a:t>
            </a:r>
            <a:r>
              <a:rPr kumimoji="0" lang="en-US" altLang="en-US" sz="4000" b="0" i="0" u="none" strike="noStrike" kern="1200" cap="none" spc="0" normalizeH="0" noProof="0" dirty="0" smtClean="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000" b="0" i="0" u="none" strike="noStrike" kern="1200" cap="none" spc="0" normalizeH="0" noProof="0" dirty="0" smtClean="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rPr>
              <a:t>and Requirements Analysis</a:t>
            </a:r>
            <a:endParaRPr kumimoji="0" lang="en-US" altLang="en-US" sz="4000" b="0" i="0" u="none" strike="noStrike" kern="1200" cap="small" spc="0" normalizeH="0" baseline="0" noProof="0" dirty="0">
              <a:ln>
                <a:noFill/>
              </a:ln>
              <a:solidFill>
                <a:prstClr val="white"/>
              </a:solidFill>
              <a:effectLst/>
              <a:uLnTx/>
              <a:uFillTx/>
              <a:latin typeface="Times New Roman" panose="02020603050405020304" pitchFamily="18" charset="0"/>
              <a:ea typeface="ＭＳ Ｐゴシック"/>
              <a:cs typeface="Times New Roman" panose="02020603050405020304" pitchFamily="18" charset="0"/>
            </a:endParaRPr>
          </a:p>
        </p:txBody>
      </p:sp>
    </p:spTree>
    <p:extLst>
      <p:ext uri="{BB962C8B-B14F-4D97-AF65-F5344CB8AC3E}">
        <p14:creationId xmlns:p14="http://schemas.microsoft.com/office/powerpoint/2010/main" val="4239188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Insert your overall summary bullet points here</a:t>
            </a:r>
            <a:endParaRPr lang="en-US" dirty="0"/>
          </a:p>
        </p:txBody>
      </p:sp>
      <p:sp>
        <p:nvSpPr>
          <p:cNvPr id="4" name="Slide Number Placeholder 3"/>
          <p:cNvSpPr>
            <a:spLocks noGrp="1"/>
          </p:cNvSpPr>
          <p:nvPr>
            <p:ph type="sldNum" sz="quarter" idx="12"/>
          </p:nvPr>
        </p:nvSpPr>
        <p:spPr/>
        <p:txBody>
          <a:bodyPr/>
          <a:lstStyle/>
          <a:p>
            <a:fld id="{7481CCE3-35A8-469C-86BA-5E72297D46DC}" type="slidenum">
              <a:rPr lang="en-US" smtClean="0"/>
              <a:pPr/>
              <a:t>2</a:t>
            </a:fld>
            <a:endParaRPr lang="en-US"/>
          </a:p>
        </p:txBody>
      </p:sp>
    </p:spTree>
    <p:extLst>
      <p:ext uri="{BB962C8B-B14F-4D97-AF65-F5344CB8AC3E}">
        <p14:creationId xmlns:p14="http://schemas.microsoft.com/office/powerpoint/2010/main" val="1511692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481CCE3-35A8-469C-86BA-5E72297D46DC}" type="slidenum">
              <a:rPr lang="en-US" smtClean="0"/>
              <a:pPr/>
              <a:t>3</a:t>
            </a:fld>
            <a:endParaRPr lang="en-US"/>
          </a:p>
        </p:txBody>
      </p:sp>
      <p:sp>
        <p:nvSpPr>
          <p:cNvPr id="5" name="TextBox 4"/>
          <p:cNvSpPr txBox="1"/>
          <p:nvPr/>
        </p:nvSpPr>
        <p:spPr>
          <a:xfrm>
            <a:off x="6858000" y="2306123"/>
            <a:ext cx="4267200" cy="2585323"/>
          </a:xfrm>
          <a:prstGeom prst="rect">
            <a:avLst/>
          </a:prstGeom>
          <a:noFill/>
        </p:spPr>
        <p:txBody>
          <a:bodyPr wrap="square" rtlCol="0">
            <a:spAutoFit/>
          </a:bodyPr>
          <a:lstStyle/>
          <a:p>
            <a:r>
              <a:rPr lang="en-US" dirty="0"/>
              <a:t>Looking at the data and using the assumptions regarding capacity that were provided in this document create visualization that displays the states with the most total capacity to conduct tests.  Create a </a:t>
            </a:r>
            <a:r>
              <a:rPr lang="en-US" b="1" dirty="0"/>
              <a:t>horizontal bar chart that </a:t>
            </a:r>
            <a:r>
              <a:rPr lang="en-US" b="1" dirty="0" smtClean="0"/>
              <a:t>includes </a:t>
            </a:r>
            <a:r>
              <a:rPr lang="en-US" b="1" dirty="0"/>
              <a:t>the top 5 and bottom 5 states</a:t>
            </a:r>
            <a:r>
              <a:rPr lang="en-US" dirty="0"/>
              <a:t>:</a:t>
            </a:r>
          </a:p>
          <a:p>
            <a:endParaRPr lang="en-US" dirty="0"/>
          </a:p>
        </p:txBody>
      </p:sp>
    </p:spTree>
    <p:extLst>
      <p:ext uri="{BB962C8B-B14F-4D97-AF65-F5344CB8AC3E}">
        <p14:creationId xmlns:p14="http://schemas.microsoft.com/office/powerpoint/2010/main" val="1984958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481CCE3-35A8-469C-86BA-5E72297D46DC}" type="slidenum">
              <a:rPr lang="en-US" smtClean="0"/>
              <a:pPr/>
              <a:t>4</a:t>
            </a:fld>
            <a:endParaRPr lang="en-US"/>
          </a:p>
        </p:txBody>
      </p:sp>
      <p:sp>
        <p:nvSpPr>
          <p:cNvPr id="5" name="TextBox 4"/>
          <p:cNvSpPr txBox="1"/>
          <p:nvPr/>
        </p:nvSpPr>
        <p:spPr>
          <a:xfrm>
            <a:off x="6858000" y="2306123"/>
            <a:ext cx="4267200" cy="2308324"/>
          </a:xfrm>
          <a:prstGeom prst="rect">
            <a:avLst/>
          </a:prstGeom>
          <a:noFill/>
        </p:spPr>
        <p:txBody>
          <a:bodyPr wrap="square" rtlCol="0">
            <a:spAutoFit/>
          </a:bodyPr>
          <a:lstStyle/>
          <a:p>
            <a:r>
              <a:rPr lang="en-US" dirty="0"/>
              <a:t>Looking at the data and using the assumptions regarding capacity that were provided in this document create visualization that displays the states with the most capacity per capita to conduct tests.  Create a </a:t>
            </a:r>
            <a:r>
              <a:rPr lang="en-US" b="1" dirty="0"/>
              <a:t>horizontal bar chart that </a:t>
            </a:r>
            <a:r>
              <a:rPr lang="en-US" b="1" dirty="0" smtClean="0"/>
              <a:t>includes </a:t>
            </a:r>
            <a:r>
              <a:rPr lang="en-US" b="1" dirty="0"/>
              <a:t>the top 5 and bottom 5 states</a:t>
            </a:r>
            <a:r>
              <a:rPr lang="en-US" dirty="0"/>
              <a:t>:</a:t>
            </a:r>
          </a:p>
        </p:txBody>
      </p:sp>
    </p:spTree>
    <p:extLst>
      <p:ext uri="{BB962C8B-B14F-4D97-AF65-F5344CB8AC3E}">
        <p14:creationId xmlns:p14="http://schemas.microsoft.com/office/powerpoint/2010/main" val="359350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481CCE3-35A8-469C-86BA-5E72297D46DC}" type="slidenum">
              <a:rPr lang="en-US" smtClean="0"/>
              <a:pPr/>
              <a:t>5</a:t>
            </a:fld>
            <a:endParaRPr lang="en-US"/>
          </a:p>
        </p:txBody>
      </p:sp>
      <p:sp>
        <p:nvSpPr>
          <p:cNvPr id="5" name="TextBox 4"/>
          <p:cNvSpPr txBox="1"/>
          <p:nvPr/>
        </p:nvSpPr>
        <p:spPr>
          <a:xfrm>
            <a:off x="6858000" y="1937147"/>
            <a:ext cx="4267200" cy="3693319"/>
          </a:xfrm>
          <a:prstGeom prst="rect">
            <a:avLst/>
          </a:prstGeom>
          <a:noFill/>
        </p:spPr>
        <p:txBody>
          <a:bodyPr wrap="square" rtlCol="0">
            <a:spAutoFit/>
          </a:bodyPr>
          <a:lstStyle/>
          <a:p>
            <a:r>
              <a:rPr lang="en-US" dirty="0"/>
              <a:t>You need to discuss the percentage of the population by state that has tested positive for the virus.   In order to highlight the number of positive cases per capita of state population create a </a:t>
            </a:r>
            <a:r>
              <a:rPr lang="en-US" b="1" dirty="0"/>
              <a:t>choropleth map</a:t>
            </a:r>
            <a:r>
              <a:rPr lang="en-US" dirty="0"/>
              <a:t>:</a:t>
            </a:r>
          </a:p>
          <a:p>
            <a:r>
              <a:rPr lang="en-US" dirty="0"/>
              <a:t>In order to highlight the variation between the states use diverging colors based on the national average of per capita positive tests and use color intensity to indicate how far a state is above or below the national average.</a:t>
            </a:r>
          </a:p>
          <a:p>
            <a:endParaRPr lang="en-US" dirty="0"/>
          </a:p>
        </p:txBody>
      </p:sp>
    </p:spTree>
    <p:extLst>
      <p:ext uri="{BB962C8B-B14F-4D97-AF65-F5344CB8AC3E}">
        <p14:creationId xmlns:p14="http://schemas.microsoft.com/office/powerpoint/2010/main" val="325138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481CCE3-35A8-469C-86BA-5E72297D46DC}" type="slidenum">
              <a:rPr lang="en-US" smtClean="0"/>
              <a:pPr/>
              <a:t>6</a:t>
            </a:fld>
            <a:endParaRPr lang="en-US"/>
          </a:p>
        </p:txBody>
      </p:sp>
      <p:sp>
        <p:nvSpPr>
          <p:cNvPr id="5" name="TextBox 4"/>
          <p:cNvSpPr txBox="1"/>
          <p:nvPr/>
        </p:nvSpPr>
        <p:spPr>
          <a:xfrm>
            <a:off x="6858000" y="2306123"/>
            <a:ext cx="4267200" cy="1754326"/>
          </a:xfrm>
          <a:prstGeom prst="rect">
            <a:avLst/>
          </a:prstGeom>
          <a:noFill/>
        </p:spPr>
        <p:txBody>
          <a:bodyPr wrap="square" rtlCol="0">
            <a:spAutoFit/>
          </a:bodyPr>
          <a:lstStyle/>
          <a:p>
            <a:r>
              <a:rPr lang="en-US" dirty="0"/>
              <a:t>Explore which states have the most testing locations and testing capacity relative to their land area.  Create a </a:t>
            </a:r>
            <a:r>
              <a:rPr lang="en-US" b="1" dirty="0"/>
              <a:t>scatter plot chart that includes all states for which there are data</a:t>
            </a:r>
            <a:r>
              <a:rPr lang="en-US" dirty="0"/>
              <a:t>:</a:t>
            </a:r>
          </a:p>
          <a:p>
            <a:endParaRPr lang="en-US" dirty="0"/>
          </a:p>
        </p:txBody>
      </p:sp>
    </p:spTree>
    <p:extLst>
      <p:ext uri="{BB962C8B-B14F-4D97-AF65-F5344CB8AC3E}">
        <p14:creationId xmlns:p14="http://schemas.microsoft.com/office/powerpoint/2010/main" val="111098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481CCE3-35A8-469C-86BA-5E72297D46DC}" type="slidenum">
              <a:rPr lang="en-US" smtClean="0"/>
              <a:pPr/>
              <a:t>7</a:t>
            </a:fld>
            <a:endParaRPr lang="en-US"/>
          </a:p>
        </p:txBody>
      </p:sp>
      <p:sp>
        <p:nvSpPr>
          <p:cNvPr id="5" name="TextBox 4"/>
          <p:cNvSpPr txBox="1"/>
          <p:nvPr/>
        </p:nvSpPr>
        <p:spPr>
          <a:xfrm>
            <a:off x="6858000" y="2306123"/>
            <a:ext cx="4267200" cy="2031325"/>
          </a:xfrm>
          <a:prstGeom prst="rect">
            <a:avLst/>
          </a:prstGeom>
          <a:noFill/>
        </p:spPr>
        <p:txBody>
          <a:bodyPr wrap="square" rtlCol="0">
            <a:spAutoFit/>
          </a:bodyPr>
          <a:lstStyle/>
          <a:p>
            <a:r>
              <a:rPr lang="en-US" dirty="0"/>
              <a:t>Explore which states have the most testing locations and testing capacity relative to their population density.  Create a </a:t>
            </a:r>
            <a:r>
              <a:rPr lang="en-US" b="1" dirty="0"/>
              <a:t>scatter plot chart that includes all states for which there are data</a:t>
            </a:r>
            <a:r>
              <a:rPr lang="en-US" dirty="0"/>
              <a:t>:</a:t>
            </a:r>
          </a:p>
          <a:p>
            <a:endParaRPr lang="en-US" dirty="0"/>
          </a:p>
        </p:txBody>
      </p:sp>
    </p:spTree>
    <p:extLst>
      <p:ext uri="{BB962C8B-B14F-4D97-AF65-F5344CB8AC3E}">
        <p14:creationId xmlns:p14="http://schemas.microsoft.com/office/powerpoint/2010/main" val="2717377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481CCE3-35A8-469C-86BA-5E72297D46DC}" type="slidenum">
              <a:rPr lang="en-US" smtClean="0"/>
              <a:pPr/>
              <a:t>8</a:t>
            </a:fld>
            <a:endParaRPr lang="en-US"/>
          </a:p>
        </p:txBody>
      </p:sp>
      <p:sp>
        <p:nvSpPr>
          <p:cNvPr id="5" name="TextBox 4"/>
          <p:cNvSpPr txBox="1"/>
          <p:nvPr/>
        </p:nvSpPr>
        <p:spPr>
          <a:xfrm>
            <a:off x="6858000" y="2306123"/>
            <a:ext cx="4267200" cy="1754326"/>
          </a:xfrm>
          <a:prstGeom prst="rect">
            <a:avLst/>
          </a:prstGeom>
          <a:noFill/>
        </p:spPr>
        <p:txBody>
          <a:bodyPr wrap="square" rtlCol="0">
            <a:spAutoFit/>
          </a:bodyPr>
          <a:lstStyle/>
          <a:p>
            <a:r>
              <a:rPr lang="en-US" b="1" dirty="0"/>
              <a:t>Use a symbol map</a:t>
            </a:r>
            <a:r>
              <a:rPr lang="en-US" dirty="0"/>
              <a:t> to demonstrate where testing locations are available in Northern California.  Use different colors for different types of location service types.</a:t>
            </a:r>
          </a:p>
          <a:p>
            <a:endParaRPr lang="en-US" dirty="0"/>
          </a:p>
        </p:txBody>
      </p:sp>
    </p:spTree>
    <p:extLst>
      <p:ext uri="{BB962C8B-B14F-4D97-AF65-F5344CB8AC3E}">
        <p14:creationId xmlns:p14="http://schemas.microsoft.com/office/powerpoint/2010/main" val="1941917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Describe your integrated interpretation of the data in bullet points here</a:t>
            </a:r>
            <a:endParaRPr lang="en-US" dirty="0"/>
          </a:p>
        </p:txBody>
      </p:sp>
      <p:sp>
        <p:nvSpPr>
          <p:cNvPr id="4" name="Slide Number Placeholder 3"/>
          <p:cNvSpPr>
            <a:spLocks noGrp="1"/>
          </p:cNvSpPr>
          <p:nvPr>
            <p:ph type="sldNum" sz="quarter" idx="12"/>
          </p:nvPr>
        </p:nvSpPr>
        <p:spPr/>
        <p:txBody>
          <a:bodyPr/>
          <a:lstStyle/>
          <a:p>
            <a:fld id="{7481CCE3-35A8-469C-86BA-5E72297D46DC}" type="slidenum">
              <a:rPr lang="en-US" smtClean="0"/>
              <a:pPr/>
              <a:t>9</a:t>
            </a:fld>
            <a:endParaRPr lang="en-US"/>
          </a:p>
        </p:txBody>
      </p:sp>
    </p:spTree>
    <p:extLst>
      <p:ext uri="{BB962C8B-B14F-4D97-AF65-F5344CB8AC3E}">
        <p14:creationId xmlns:p14="http://schemas.microsoft.com/office/powerpoint/2010/main" val="754314597"/>
      </p:ext>
    </p:extLst>
  </p:cSld>
  <p:clrMapOvr>
    <a:masterClrMapping/>
  </p:clrMapOvr>
</p:sld>
</file>

<file path=ppt/theme/theme1.xml><?xml version="1.0" encoding="utf-8"?>
<a:theme xmlns:a="http://schemas.openxmlformats.org/drawingml/2006/main" name="SacState02">
  <a:themeElements>
    <a:clrScheme name="SacState01">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C00000"/>
      </a:hlink>
      <a:folHlink>
        <a:srgbClr val="B26B02"/>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F8F3D2"/>
        </a:dk2>
        <a:lt2>
          <a:srgbClr val="B0B2B4"/>
        </a:lt2>
        <a:accent1>
          <a:srgbClr val="7D110C"/>
        </a:accent1>
        <a:accent2>
          <a:srgbClr val="6D6E70"/>
        </a:accent2>
        <a:accent3>
          <a:srgbClr val="FFFFFF"/>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9F3D3"/>
        </a:lt1>
        <a:dk2>
          <a:srgbClr val="F8F3D2"/>
        </a:dk2>
        <a:lt2>
          <a:srgbClr val="B0B2B4"/>
        </a:lt2>
        <a:accent1>
          <a:srgbClr val="7D110C"/>
        </a:accent1>
        <a:accent2>
          <a:srgbClr val="6D6E70"/>
        </a:accent2>
        <a:accent3>
          <a:srgbClr val="FBF8E6"/>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273</TotalTime>
  <Words>305</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Times New Roman</vt:lpstr>
      <vt:lpstr>SacState02</vt:lpstr>
      <vt:lpstr> </vt:lpstr>
      <vt:lpstr>Summary</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Taylor, Joseph D</dc:creator>
  <cp:lastModifiedBy>Taylor, Joseph D</cp:lastModifiedBy>
  <cp:revision>7</cp:revision>
  <dcterms:created xsi:type="dcterms:W3CDTF">2019-12-03T22:27:09Z</dcterms:created>
  <dcterms:modified xsi:type="dcterms:W3CDTF">2020-05-11T18:06:04Z</dcterms:modified>
</cp:coreProperties>
</file>